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9" r:id="rId2"/>
    <p:sldId id="311" r:id="rId3"/>
    <p:sldId id="310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5" r:id="rId12"/>
    <p:sldId id="267" r:id="rId13"/>
    <p:sldId id="283" r:id="rId14"/>
    <p:sldId id="286" r:id="rId15"/>
    <p:sldId id="288" r:id="rId16"/>
    <p:sldId id="295" r:id="rId17"/>
    <p:sldId id="299" r:id="rId18"/>
    <p:sldId id="301" r:id="rId19"/>
    <p:sldId id="302" r:id="rId20"/>
    <p:sldId id="303" r:id="rId21"/>
    <p:sldId id="304" r:id="rId22"/>
    <p:sldId id="305" r:id="rId23"/>
    <p:sldId id="306" r:id="rId24"/>
    <p:sldId id="308" r:id="rId25"/>
    <p:sldId id="312" r:id="rId26"/>
    <p:sldId id="313" r:id="rId27"/>
    <p:sldId id="314" r:id="rId28"/>
    <p:sldId id="315" r:id="rId29"/>
    <p:sldId id="316" r:id="rId30"/>
    <p:sldId id="317" r:id="rId31"/>
    <p:sldId id="318" r:id="rId32"/>
    <p:sldId id="319" r:id="rId33"/>
    <p:sldId id="320" r:id="rId34"/>
    <p:sldId id="321" r:id="rId35"/>
    <p:sldId id="322" r:id="rId36"/>
  </p:sldIdLst>
  <p:sldSz cx="12192000" cy="6858000"/>
  <p:notesSz cx="6858000" cy="9144000"/>
  <p:photoAlbum/>
  <p:defaultTextStyle>
    <a:defPPr>
      <a:defRPr lang="sk-SK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-108" y="-2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 smtClean="0"/>
              <a:t>Kliknutím upravte štýl predlohy podnadpisov</a:t>
            </a:r>
            <a:endParaRPr lang="sk-SK"/>
          </a:p>
        </p:txBody>
      </p:sp>
      <p:sp>
        <p:nvSpPr>
          <p:cNvPr id="4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114F7A-595B-44D2-9C50-AF92ADC1F670}" type="datetimeFigureOut">
              <a:rPr lang="sk-SK"/>
              <a:pPr>
                <a:defRPr/>
              </a:pPr>
              <a:t>15. 12. 2020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B44C7-4CBF-4CCE-8BA3-5B2951BAED58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objekt pre z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 smtClean="0"/>
              <a:t>Upraviť štýly predlohy textu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E3C30-B2B9-4787-8EC5-AED65010CB69}" type="datetimeFigureOut">
              <a:rPr lang="sk-SK"/>
              <a:pPr>
                <a:defRPr/>
              </a:pPr>
              <a:t>15. 12. 2020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5C827-AAE3-4978-96E9-755DB36C2C26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objekt pre z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k-SK" smtClean="0"/>
              <a:t>Upraviť štýly predlohy textu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21521-E63B-488B-B654-DDD5F8A81CFD}" type="datetimeFigureOut">
              <a:rPr lang="sk-SK"/>
              <a:pPr>
                <a:defRPr/>
              </a:pPr>
              <a:t>15. 12. 2020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40FE6D-D991-4800-82EF-698AAF49495F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 smtClean="0"/>
              <a:t>Upraviť štýly predlohy textu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DAE21-7C6A-409C-8647-6BA202A8E6DC}" type="datetimeFigureOut">
              <a:rPr lang="sk-SK"/>
              <a:pPr>
                <a:defRPr/>
              </a:pPr>
              <a:t>15. 12. 2020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A339A-F8F0-4A0A-ABF2-2F40B9A0F880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objekt pre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 smtClean="0"/>
              <a:t>Upraviť štýly predlohy textu</a:t>
            </a:r>
          </a:p>
        </p:txBody>
      </p:sp>
      <p:sp>
        <p:nvSpPr>
          <p:cNvPr id="4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102FF-01B2-4BBF-B618-9165435CFE1E}" type="datetimeFigureOut">
              <a:rPr lang="sk-SK"/>
              <a:pPr>
                <a:defRPr/>
              </a:pPr>
              <a:t>15. 12. 2020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FA9A4F-8162-4567-87A2-01D27383A330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objekt pre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k-SK" smtClean="0"/>
              <a:t>Upraviť štýly predlohy textu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objekt pre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k-SK" smtClean="0"/>
              <a:t>Upraviť štýly predlohy textu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5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1998CC-5751-4F73-B7C2-0EEA86CE0FA6}" type="datetimeFigureOut">
              <a:rPr lang="sk-SK"/>
              <a:pPr>
                <a:defRPr/>
              </a:pPr>
              <a:t>15. 12. 2020</a:t>
            </a:fld>
            <a:endParaRPr lang="sk-SK"/>
          </a:p>
        </p:txBody>
      </p:sp>
      <p:sp>
        <p:nvSpPr>
          <p:cNvPr id="6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7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B8C8F-D80B-4DBE-BE3A-B7A4AFF843DB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objekt pre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Upraviť štýly predlohy textu</a:t>
            </a:r>
          </a:p>
        </p:txBody>
      </p:sp>
      <p:sp>
        <p:nvSpPr>
          <p:cNvPr id="4" name="Zástupný objekt pre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k-SK" smtClean="0"/>
              <a:t>Upraviť štýly predlohy textu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5" name="Zástupný objekt pre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Upraviť štýly predlohy textu</a:t>
            </a:r>
          </a:p>
        </p:txBody>
      </p:sp>
      <p:sp>
        <p:nvSpPr>
          <p:cNvPr id="6" name="Zástupný objekt pre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k-SK" smtClean="0"/>
              <a:t>Upraviť štýly predlohy textu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7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E6F01-756B-48BE-8C82-7BEEC7890394}" type="datetimeFigureOut">
              <a:rPr lang="sk-SK"/>
              <a:pPr>
                <a:defRPr/>
              </a:pPr>
              <a:t>15. 12. 2020</a:t>
            </a:fld>
            <a:endParaRPr lang="sk-SK"/>
          </a:p>
        </p:txBody>
      </p:sp>
      <p:sp>
        <p:nvSpPr>
          <p:cNvPr id="8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9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B8653-9BCE-4C91-B3E0-B0C303EC74A5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289537-4CEE-48E2-AF75-A4E4A68FC1AD}" type="datetimeFigureOut">
              <a:rPr lang="sk-SK"/>
              <a:pPr>
                <a:defRPr/>
              </a:pPr>
              <a:t>15. 12. 2020</a:t>
            </a:fld>
            <a:endParaRPr lang="sk-SK"/>
          </a:p>
        </p:txBody>
      </p:sp>
      <p:sp>
        <p:nvSpPr>
          <p:cNvPr id="4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5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E273D2-F566-4801-97AA-23F87C6F3636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77CF6B-3426-4A1F-BB50-C3A1B11129F2}" type="datetimeFigureOut">
              <a:rPr lang="sk-SK"/>
              <a:pPr>
                <a:defRPr/>
              </a:pPr>
              <a:t>15. 12. 2020</a:t>
            </a:fld>
            <a:endParaRPr lang="sk-SK"/>
          </a:p>
        </p:txBody>
      </p:sp>
      <p:sp>
        <p:nvSpPr>
          <p:cNvPr id="3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4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C9F596-24C6-459C-B557-C74CF137BFDE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 smtClean="0"/>
              <a:t>Upraviť štýly predlohy textu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objekt pre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 smtClean="0"/>
              <a:t>Upraviť štýly predlohy textu</a:t>
            </a:r>
          </a:p>
        </p:txBody>
      </p:sp>
      <p:sp>
        <p:nvSpPr>
          <p:cNvPr id="5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5C348-0D75-4BC1-827E-12DA30B2D2C3}" type="datetimeFigureOut">
              <a:rPr lang="sk-SK"/>
              <a:pPr>
                <a:defRPr/>
              </a:pPr>
              <a:t>15. 12. 2020</a:t>
            </a:fld>
            <a:endParaRPr lang="sk-SK"/>
          </a:p>
        </p:txBody>
      </p:sp>
      <p:sp>
        <p:nvSpPr>
          <p:cNvPr id="6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7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7BF36-12BE-45AB-B138-C5592B537E91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objekt pre obrázo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k-SK" noProof="0"/>
          </a:p>
        </p:txBody>
      </p:sp>
      <p:sp>
        <p:nvSpPr>
          <p:cNvPr id="4" name="Zástupný objekt pre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 smtClean="0"/>
              <a:t>Upraviť štýly predlohy textu</a:t>
            </a:r>
          </a:p>
        </p:txBody>
      </p:sp>
      <p:sp>
        <p:nvSpPr>
          <p:cNvPr id="5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57D86-C54B-4B45-B769-8BD6FC11E935}" type="datetimeFigureOut">
              <a:rPr lang="sk-SK"/>
              <a:pPr>
                <a:defRPr/>
              </a:pPr>
              <a:t>15. 12. 2020</a:t>
            </a:fld>
            <a:endParaRPr lang="sk-SK"/>
          </a:p>
        </p:txBody>
      </p:sp>
      <p:sp>
        <p:nvSpPr>
          <p:cNvPr id="6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7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7E722-82D2-4ABE-90D6-5EF44F6A58AA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objekt pre nadpis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k-SK" smtClean="0"/>
              <a:t>Upravte štýly predlohy textu</a:t>
            </a:r>
          </a:p>
        </p:txBody>
      </p:sp>
      <p:sp>
        <p:nvSpPr>
          <p:cNvPr id="1027" name="Zástupný objekt pre text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k-SK" smtClean="0"/>
              <a:t>Upraviť štýly predlohy textu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</a:p>
        </p:txBody>
      </p:sp>
      <p:sp>
        <p:nvSpPr>
          <p:cNvPr id="4" name="Zástupný objekt pre dá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71F2CF5-0275-46B9-9347-7851BC3E4B77}" type="datetimeFigureOut">
              <a:rPr lang="sk-SK"/>
              <a:pPr>
                <a:defRPr/>
              </a:pPr>
              <a:t>15. 12. 2020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3161549-8956-4E91-A2AA-F15B8C391104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sk-SK" smtClean="0"/>
          </a:p>
        </p:txBody>
      </p:sp>
      <p:sp>
        <p:nvSpPr>
          <p:cNvPr id="13314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k-SK" smtClean="0"/>
          </a:p>
        </p:txBody>
      </p:sp>
      <p:pic>
        <p:nvPicPr>
          <p:cNvPr id="13315" name="Obrázok 3"/>
          <p:cNvPicPr>
            <a:picLocks noChangeAspect="1"/>
          </p:cNvPicPr>
          <p:nvPr/>
        </p:nvPicPr>
        <p:blipFill>
          <a:blip r:embed="rId2"/>
          <a:srcRect l="3537" t="44978" r="4308" b="17877"/>
          <a:stretch>
            <a:fillRect/>
          </a:stretch>
        </p:blipFill>
        <p:spPr bwMode="auto">
          <a:xfrm>
            <a:off x="166688" y="0"/>
            <a:ext cx="120253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Obrázok 1" descr="20191221_111937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Obrázok 1" descr="20191221_112049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Obrázok 1" descr="20191221_113106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Obrázok 1" descr="20200128_065936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Obrázok 1" descr="20200130_111839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Obrázok 1" descr="20200130_111902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Obrázok 1" descr="20200205_114429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Obrázok 1" descr="20200207_123858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Obrázok 1" descr="20200207_123952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Obrázok 1" descr="20200207_124207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sk-SK" smtClean="0"/>
          </a:p>
        </p:txBody>
      </p:sp>
      <p:sp>
        <p:nvSpPr>
          <p:cNvPr id="14338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k-SK" smtClean="0"/>
          </a:p>
        </p:txBody>
      </p:sp>
      <p:pic>
        <p:nvPicPr>
          <p:cNvPr id="14339" name="Obrázok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9700" y="69850"/>
            <a:ext cx="9401175" cy="671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Obrázok 1" descr="20200207_124223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Obrázok 1" descr="20200207_124342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Obrázok 1" descr="20200207_124353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Obrázok 1" descr="20200818_105757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Obrázok 1" descr="20200818_141313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-193675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Obrázok 2" descr="20200818_141201"/>
          <p:cNvPicPr>
            <a:picLocks noGrp="1" noChangeAspect="1"/>
          </p:cNvPicPr>
          <p:nvPr isPhoto="1"/>
        </p:nvPicPr>
        <p:blipFill>
          <a:blip r:embed="rId3" cstate="screen">
            <a:lum/>
            <a:extLst>
              <a:ext uri="{28A0092B-C50C-407E-A947-70E740481C1C}"/>
            </a:extLst>
          </a:blip>
          <a:stretch>
            <a:fillRect/>
          </a:stretch>
        </p:blipFill>
        <p:spPr>
          <a:xfrm rot="5400000">
            <a:off x="6814343" y="1480343"/>
            <a:ext cx="6883400" cy="387191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Obrázok 1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3175"/>
            <a:ext cx="12192000" cy="685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Obrázok 1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3175"/>
            <a:ext cx="12192000" cy="685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Obrázok 1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3175"/>
            <a:ext cx="12192000" cy="685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Obrázok 1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3175"/>
            <a:ext cx="12192000" cy="685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Obrázok 1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3175"/>
            <a:ext cx="12192000" cy="685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sk-SK" smtClean="0"/>
          </a:p>
        </p:txBody>
      </p:sp>
      <p:sp>
        <p:nvSpPr>
          <p:cNvPr id="15362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k-SK" smtClean="0"/>
          </a:p>
        </p:txBody>
      </p:sp>
      <p:pic>
        <p:nvPicPr>
          <p:cNvPr id="15363" name="Obrázok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46050"/>
            <a:ext cx="9144000" cy="652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Obrázok 1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3175"/>
            <a:ext cx="12192000" cy="685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Obrázok 1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3175"/>
            <a:ext cx="12192000" cy="685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Obrázok 1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3175"/>
            <a:ext cx="12192000" cy="685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Obrázok 1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3175"/>
            <a:ext cx="12192000" cy="685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Obrázok 1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3175"/>
            <a:ext cx="12192000" cy="685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Obrázok 1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3175"/>
            <a:ext cx="12192000" cy="685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Obrázok 1" descr="01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962025" y="0"/>
            <a:ext cx="102663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Obrázok 1" descr="02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962025" y="0"/>
            <a:ext cx="102663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Obrázok 1" descr="03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962025" y="0"/>
            <a:ext cx="102663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Obrázok 1" descr="04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962025" y="0"/>
            <a:ext cx="102663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Obrázok 1" descr="05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962025" y="0"/>
            <a:ext cx="102663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Obrázok 1" descr="06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962025" y="0"/>
            <a:ext cx="102663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ív balík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</TotalTime>
  <Words>0</Words>
  <Application>Microsoft Office PowerPoint</Application>
  <PresentationFormat>Custom</PresentationFormat>
  <Paragraphs>0</Paragraphs>
  <Slides>35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Šablona návrhu</vt:lpstr>
      </vt:variant>
      <vt:variant>
        <vt:i4>1</vt:i4>
      </vt:variant>
      <vt:variant>
        <vt:lpstr>Nadpisy snímků</vt:lpstr>
      </vt:variant>
      <vt:variant>
        <vt:i4>35</vt:i4>
      </vt:variant>
    </vt:vector>
  </HeadingPairs>
  <TitlesOfParts>
    <vt:vector size="39" baseType="lpstr">
      <vt:lpstr>Calibri</vt:lpstr>
      <vt:lpstr>Arial</vt:lpstr>
      <vt:lpstr>Calibri Light</vt:lpstr>
      <vt:lpstr>Motív balíka Office</vt:lpstr>
      <vt:lpstr>Snímek 1</vt:lpstr>
      <vt:lpstr>Snímek 2</vt:lpstr>
      <vt:lpstr>Snímek 3</vt:lpstr>
      <vt:lpstr>Snímek 4</vt:lpstr>
      <vt:lpstr>Snímek 5</vt:lpstr>
      <vt:lpstr>Snímek 6</vt:lpstr>
      <vt:lpstr>Snímek 7</vt:lpstr>
      <vt:lpstr>Snímek 8</vt:lpstr>
      <vt:lpstr>Snímek 9</vt:lpstr>
      <vt:lpstr>Snímek 10</vt:lpstr>
      <vt:lpstr>Snímek 11</vt:lpstr>
      <vt:lpstr>Snímek 12</vt:lpstr>
      <vt:lpstr>Snímek 13</vt:lpstr>
      <vt:lpstr>Snímek 14</vt:lpstr>
      <vt:lpstr>Snímek 15</vt:lpstr>
      <vt:lpstr>Snímek 16</vt:lpstr>
      <vt:lpstr>Snímek 17</vt:lpstr>
      <vt:lpstr>Snímek 18</vt:lpstr>
      <vt:lpstr>Snímek 19</vt:lpstr>
      <vt:lpstr>Snímek 20</vt:lpstr>
      <vt:lpstr>Snímek 21</vt:lpstr>
      <vt:lpstr>Snímek 22</vt:lpstr>
      <vt:lpstr>Snímek 23</vt:lpstr>
      <vt:lpstr>Snímek 24</vt:lpstr>
      <vt:lpstr>Snímek 25</vt:lpstr>
      <vt:lpstr>Snímek 26</vt:lpstr>
      <vt:lpstr>Snímek 27</vt:lpstr>
      <vt:lpstr>Snímek 28</vt:lpstr>
      <vt:lpstr>Snímek 29</vt:lpstr>
      <vt:lpstr>Snímek 30</vt:lpstr>
      <vt:lpstr>Snímek 31</vt:lpstr>
      <vt:lpstr>Snímek 32</vt:lpstr>
      <vt:lpstr>Snímek 33</vt:lpstr>
      <vt:lpstr>Snímek 34</vt:lpstr>
      <vt:lpstr>Snímek 35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Prezentácia programu PowerPoint</dc:title>
  <dc:creator>michal@sihelsky.eu</dc:creator>
  <cp:lastModifiedBy>Základná škola</cp:lastModifiedBy>
  <cp:revision>6</cp:revision>
  <dcterms:created xsi:type="dcterms:W3CDTF">2020-12-14T22:31:58Z</dcterms:created>
  <dcterms:modified xsi:type="dcterms:W3CDTF">2020-12-15T13:59:56Z</dcterms:modified>
</cp:coreProperties>
</file>